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ลักษณะ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ลักษณะ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ลักษณะชุดรูปแบบ 2 - เน้น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>
        <p:scale>
          <a:sx n="94" d="100"/>
          <a:sy n="94" d="100"/>
        </p:scale>
        <p:origin x="-87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3A413-5ED3-449E-92D5-F6AF80C29D95}" type="datetimeFigureOut">
              <a:rPr lang="th-TH" smtClean="0"/>
              <a:pPr/>
              <a:t>10/09/55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91AB16-48B5-4E31-BB09-DD41A14BD2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ios_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896544" cy="1276963"/>
          </a:xfrm>
          <a:prstGeom prst="rect">
            <a:avLst/>
          </a:prstGeom>
        </p:spPr>
      </p:pic>
      <p:pic>
        <p:nvPicPr>
          <p:cNvPr id="3076" name="Picture 4" descr="http://www.2expertsdesign.com/wp-content/uploads/2011/03/apple-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520280" cy="25202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23528" y="764704"/>
          <a:ext cx="8424936" cy="37787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79946"/>
                <a:gridCol w="2033605"/>
                <a:gridCol w="1888347"/>
                <a:gridCol w="1888347"/>
                <a:gridCol w="1234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touch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066016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Newsstand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ร้านหนังสือพิมพ์และนิตยสารออนไลน์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81352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Reminders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รายการที่ต้องทำ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Calculator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เครื่องคิดเลข คำนวณค่า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1.0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2.0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ค่าวิทยาศาสตร์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1.1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2.0 (ค่าวิทยาศาสตร์)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N/A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Clock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เขตเวลา เตือน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จับเวลา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N/A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Settings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ตั้งค่าระบบต่างๆ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รูปภาพ 4" descr="newsstand_h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653136"/>
            <a:ext cx="1546870" cy="1852344"/>
          </a:xfrm>
          <a:prstGeom prst="rect">
            <a:avLst/>
          </a:prstGeom>
        </p:spPr>
      </p:pic>
      <p:pic>
        <p:nvPicPr>
          <p:cNvPr id="6" name="รูปภาพ 5" descr="calc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725144"/>
            <a:ext cx="1104123" cy="1656184"/>
          </a:xfrm>
          <a:prstGeom prst="rect">
            <a:avLst/>
          </a:prstGeom>
        </p:spPr>
      </p:pic>
      <p:pic>
        <p:nvPicPr>
          <p:cNvPr id="7" name="รูปภาพ 6" descr="push_notification_settin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869160"/>
            <a:ext cx="1993404" cy="1492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67544" y="332656"/>
          <a:ext cx="8136907" cy="621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44358"/>
                <a:gridCol w="1627381"/>
                <a:gridCol w="1768892"/>
                <a:gridCol w="1839650"/>
                <a:gridCol w="1556626"/>
              </a:tblGrid>
              <a:tr h="48815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tounch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119889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Contacts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รายชื่อผู้ติดต่อ </a:t>
                      </a:r>
                    </a:p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ที่อยู่เบอร์โทรศัพท์ อีเมล์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46447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itunes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เข้าถึง </a:t>
                      </a:r>
                      <a:r>
                        <a:rPr lang="en-US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itunes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music store 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และ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iTunes Podcast Directory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88157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App Store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ซื้อแอพลิ</a:t>
                      </a:r>
                      <a:r>
                        <a:rPr kumimoji="0" lang="th-TH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เคชั่น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2.0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88157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Compass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เข็มทิศ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3.0 (3GS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N/A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809051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Nike + iPod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บันทึกระยะทางและเส้นการวิ่งออกกำลังกายพร้อมคำนวณปริมาณเผาผลาญ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3.0 (3GS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2.2.1 (รุ่น 2 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95536" y="548680"/>
          <a:ext cx="8496946" cy="5273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4176"/>
                <a:gridCol w="1512168"/>
                <a:gridCol w="1512168"/>
                <a:gridCol w="1872209"/>
                <a:gridCol w="20162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tounch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Game Center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บันทึกสถิติการเล่น</a:t>
                      </a:r>
                      <a:r>
                        <a:rPr kumimoji="0" lang="th-TH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เกมส์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และรางวัล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4.1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(3GS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4.1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(รุ่น 2 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4.2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Photo Booth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แอพลิ</a:t>
                      </a:r>
                      <a:r>
                        <a:rPr kumimoji="0" lang="th-TH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เคชั่น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กล้องถ่ายรูปแบบมีลูกเล่นพิเศษ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N/A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N/A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4.3 (</a:t>
                      </a:r>
                      <a:r>
                        <a:rPr kumimoji="0" lang="en-US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iPad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2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Voice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ระบบสั่งงานด้วยเสียง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3.0 (3GS/4)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3.0 (รุ่น 3 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Siri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ระบบสั่งงานด้วยเสียงและโต้ตอบอัจฉริยะ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5.0 (เฉพาะ 4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5.1 (เฉพาะรุ่น 3)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1" y="7122"/>
            <a:ext cx="9143999" cy="685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1" y="7122"/>
            <a:ext cx="9143999" cy="685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6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IOS (</a:t>
            </a:r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ไอโอ</a:t>
            </a:r>
            <a:r>
              <a:rPr lang="th-TH" sz="48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en-US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ไอโอ</a:t>
            </a:r>
            <a:r>
              <a:rPr lang="th-TH" sz="36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(</a:t>
            </a:r>
            <a:r>
              <a:rPr lang="en-US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ในชื่อเดิมคือ </a:t>
            </a:r>
            <a:r>
              <a:rPr lang="th-TH" sz="36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ไอโฟน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โอ</a:t>
            </a:r>
            <a:r>
              <a:rPr lang="th-TH" sz="36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(</a:t>
            </a:r>
            <a:r>
              <a:rPr lang="en-US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iPhone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OS)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เป็นระบบปฏิบัติการสำหรับ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สมาร์ตโฟ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นของบริษัทแอปเปิล โดยเริ่มต้นพัฒนาสำหรับใช้ในโทรศัพท์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ไอโฟน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และได้พัฒนาต่อใช้สำหรับ ไอ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พอดทัช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และ ไอ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แพด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โดยระบบปฏิบัติการนี้สามารถเชื่อมต่อไป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ยังแอ็ปสตอร์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สำหรับเข้าถึง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แอปพรีเค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ชัน มากกว่า 600,000 ตัว ซึ่งมีการดาวน์โหลดไปมากกว่า สองหมื่นห้าพันล้านครั้ง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23528" y="836712"/>
          <a:ext cx="8460434" cy="568437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080120"/>
                <a:gridCol w="2232248"/>
                <a:gridCol w="5148066"/>
              </a:tblGrid>
              <a:tr h="47245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รุ่น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เปิดตัวครั้งแรก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1" i="0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รายละเอียด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1.X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29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มิถุนายน พ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ศ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2550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เปิดตัวพร้อมกับ </a:t>
                      </a:r>
                      <a:r>
                        <a:rPr kumimoji="0" lang="en-US" sz="2400" b="0" i="0" u="none" strike="noStrike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</a:t>
                      </a:r>
                      <a:r>
                        <a:rPr kumimoji="0" lang="en-US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รุ่นแรก โดยใช้ชื่อว่า </a:t>
                      </a:r>
                      <a:r>
                        <a:rPr kumimoji="0" lang="en-US" sz="2400" b="0" i="1" u="none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</a:t>
                      </a:r>
                      <a:r>
                        <a:rPr kumimoji="0" lang="en-US" sz="2400" b="0" i="1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OS</a:t>
                      </a:r>
                      <a:endParaRPr lang="th-TH" sz="2400" u="none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2.X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11 กรกฎาคม พ.ศ. 2551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รองรับสำหรับการใช้งานใน </a:t>
                      </a:r>
                      <a:r>
                        <a:rPr kumimoji="0" lang="en-US" sz="2400" b="0" i="0" u="none" strike="noStrik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iphone3G</a:t>
                      </a:r>
                      <a:r>
                        <a:rPr kumimoji="0" lang="en-US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 </a:t>
                      </a:r>
                      <a:r>
                        <a:rPr kumimoji="0" lang="en-US" sz="2400" b="0" i="0" u="none" strike="noStrike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ipod</a:t>
                      </a:r>
                      <a:r>
                        <a:rPr kumimoji="0" lang="en-US" sz="2400" b="0" i="0" u="none" strike="noStrik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touch</a:t>
                      </a:r>
                      <a:r>
                        <a:rPr kumimoji="0" lang="en-US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ซึ่งเปิดตัวเป็นครั้งแรก ทั้งยังรองรับ </a:t>
                      </a:r>
                      <a:r>
                        <a:rPr kumimoji="0" lang="en-US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App store </a:t>
                      </a:r>
                      <a:r>
                        <a:rPr kumimoji="0" lang="th-TH" sz="2400" b="0" i="0" u="non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เป็นครั้งแรก</a:t>
                      </a:r>
                      <a:endParaRPr lang="th-TH" sz="2400" u="none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3.X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17 มิถุนายน พ.ศ. 2552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รองรับสำหรับการใช้งานใน 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iphone3GS 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สามารถคัดลอกและวางข้อความ และส่ง 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MMS 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ได้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21 มิถุนายน พ.ศ. 2553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รองรับสำหรับการใช้งานใน </a:t>
                      </a:r>
                      <a:r>
                        <a:rPr kumimoji="0" lang="en-US" sz="2400" b="0" i="0" u="none" strike="noStrik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iphone4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เป็นรุ่นแรกที่ใช้ชื่อว่า </a:t>
                      </a:r>
                      <a:r>
                        <a:rPr kumimoji="0" lang="en-US" sz="2400" b="0" i="0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iOS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อย่างเป็นทางการ โดยใช้ชื่อว่า </a:t>
                      </a:r>
                      <a:r>
                        <a:rPr kumimoji="0" lang="en-US" sz="2400" b="0" i="1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iOS</a:t>
                      </a:r>
                      <a:r>
                        <a:rPr kumimoji="0" lang="en-US" sz="2400" b="0" i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4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โดยเป็น</a:t>
                      </a:r>
                      <a:r>
                        <a:rPr kumimoji="0" lang="th-TH" sz="2400" b="0" i="0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เวอร์ชั่น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แรกที่ </a:t>
                      </a:r>
                      <a:r>
                        <a:rPr kumimoji="0" lang="en-US" sz="2400" b="0" i="0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รุ่นแรกไม่รองรับ ในรุ่นนี้รองรับฟังก์ชันมากมาย อาทิ 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Multitasking 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เป็นต้น และในรุ่น 4.2.1 เป็นรุ่นแรกที่เริ่มใช่งานใน </a:t>
                      </a:r>
                      <a:r>
                        <a:rPr kumimoji="0" lang="en-US" sz="2400" b="0" i="0" u="none" strike="noStrike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ipad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ซึ่งเปิดตัวเป็นครั้งแรก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 มิถุนายน พ.ศ. 2554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รองรับสำหรับ </a:t>
                      </a:r>
                      <a:r>
                        <a:rPr kumimoji="0" lang="en-US" sz="2400" b="0" i="0" u="none" strike="noStrike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iphone4S</a:t>
                      </a:r>
                      <a:r>
                        <a:rPr kumimoji="0" lang="en-US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400" b="0" i="0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รุ่นนี้มีการปรับเปลี่ยนรูปแบบหน้าตาของฟังก์ชันพื้นฐาน และรองรับระบบต่างๆมากมาย</a:t>
                      </a:r>
                      <a:endParaRPr lang="th-TH" sz="240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88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รายการรุ่นของไอโอ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(IOS)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23528" y="980728"/>
          <a:ext cx="8496946" cy="38889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82669"/>
                <a:gridCol w="2114577"/>
                <a:gridCol w="1922666"/>
                <a:gridCol w="1488516"/>
                <a:gridCol w="1488518"/>
              </a:tblGrid>
              <a:tr h="289349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ชื่อ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การใช้งาน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รองรับครั้งแรก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640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iPhone</a:t>
                      </a:r>
                      <a:endParaRPr lang="en-US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iPod touch</a:t>
                      </a:r>
                      <a:endParaRPr lang="en-US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iPad</a:t>
                      </a:r>
                      <a:endParaRPr lang="en-US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</a:tr>
              <a:tr h="393052">
                <a:tc>
                  <a:txBody>
                    <a:bodyPr/>
                    <a:lstStyle/>
                    <a:p>
                      <a:r>
                        <a:rPr lang="en-US" sz="2800"/>
                        <a:t>Phone</a:t>
                      </a:r>
                      <a:endParaRPr lang="en-US" sz="280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dirty="0" smtClean="0"/>
                        <a:t>โทรศัพท์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1.0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-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-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</a:tr>
              <a:tr h="393052">
                <a:tc>
                  <a:txBody>
                    <a:bodyPr/>
                    <a:lstStyle/>
                    <a:p>
                      <a:r>
                        <a:rPr lang="en-US" sz="2800" u="none" strike="noStrike" dirty="0" smtClean="0"/>
                        <a:t>Mail</a:t>
                      </a:r>
                      <a:endParaRPr lang="en-US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dirty="0" smtClean="0"/>
                        <a:t>ส่งอีเมล์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800"/>
                        <a:t>1.0</a:t>
                      </a:r>
                      <a:endParaRPr lang="th-TH" sz="280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1.1.3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3.2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</a:tr>
              <a:tr h="393052">
                <a:tc>
                  <a:txBody>
                    <a:bodyPr/>
                    <a:lstStyle/>
                    <a:p>
                      <a:r>
                        <a:rPr lang="en-US" sz="2800" u="none" strike="noStrike" dirty="0" smtClean="0"/>
                        <a:t>safari</a:t>
                      </a:r>
                      <a:endParaRPr lang="en-US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dirty="0" err="1" smtClean="0"/>
                        <a:t>เว็บเบราว์เซฮร์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1.1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44060">
                <a:tc>
                  <a:txBody>
                    <a:bodyPr/>
                    <a:lstStyle/>
                    <a:p>
                      <a:r>
                        <a:rPr lang="th-TH" sz="2800" u="none" strike="noStrike" dirty="0" smtClean="0"/>
                        <a:t>เพลง</a:t>
                      </a:r>
                      <a:r>
                        <a:rPr lang="en-US" sz="2800" u="none" strike="noStrike" dirty="0" smtClean="0"/>
                        <a:t>/</a:t>
                      </a:r>
                      <a:r>
                        <a:rPr lang="th-TH" sz="2800" u="none" strike="noStrike" dirty="0" smtClean="0"/>
                        <a:t>วีดีโอ</a:t>
                      </a:r>
                      <a:r>
                        <a:rPr lang="th-TH" sz="2800" dirty="0"/>
                        <a:t/>
                      </a:r>
                      <a:br>
                        <a:rPr lang="th-TH" sz="2800" dirty="0"/>
                      </a:b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dirty="0" smtClean="0"/>
                        <a:t>เครื่องเล่นสื่อพกพา</a:t>
                      </a:r>
                      <a:endParaRPr lang="th-TH" sz="2800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9205" marR="79205" marT="39602" marB="39602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ระบบพื้นฐาน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http://t2.gstatic.com/images?q=tbn:ANd9GcTVr_3gR-8S9AlRRzQd3osCd7roBZ69HHwNXVKBT5rP8vnmMFEM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013176"/>
            <a:ext cx="2520280" cy="165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1" y="0"/>
            <a:ext cx="9143999" cy="6850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ระบบที่รองรับ ทั่วไป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51520" y="1556792"/>
          <a:ext cx="8568952" cy="24603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57004"/>
                <a:gridCol w="3461126"/>
                <a:gridCol w="1364628"/>
                <a:gridCol w="1364628"/>
                <a:gridCol w="1021566"/>
              </a:tblGrid>
              <a:tr h="492065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</a:p>
                  </a:txBody>
                  <a:tcPr marL="52065" marR="52065" marT="26033" marB="2603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</a:p>
                  </a:txBody>
                  <a:tcPr marL="52065" marR="52065" marT="26033" marB="2603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รุ่นที่รองรับ</a:t>
                      </a:r>
                    </a:p>
                  </a:txBody>
                  <a:tcPr marL="52065" marR="52065" marT="26033" marB="26033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920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iPod touch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</a:p>
                  </a:txBody>
                  <a:tcPr marL="52065" marR="52065" marT="26033" marB="26033" anchor="ctr"/>
                </a:tc>
              </a:tr>
              <a:tr h="49206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SMS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ส่ง</a:t>
                      </a:r>
                      <a:r>
                        <a:rPr lang="th-TH" sz="2800" u="none" strike="noStrike" dirty="0" smtClean="0">
                          <a:latin typeface="Angsana New" pitchFamily="18" charset="-34"/>
                          <a:cs typeface="Angsana New" pitchFamily="18" charset="-34"/>
                        </a:rPr>
                        <a:t>ข้อความตัวอักษร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52065" marR="52065" marT="26033" marB="26033" anchor="ctr"/>
                </a:tc>
              </a:tr>
              <a:tr h="492065">
                <a:tc>
                  <a:txBody>
                    <a:bodyPr/>
                    <a:lstStyle/>
                    <a:p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MMS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ส่ง</a:t>
                      </a:r>
                      <a:r>
                        <a:rPr lang="th-TH" sz="2800" u="none" strike="noStrike" dirty="0" smtClean="0">
                          <a:latin typeface="Angsana New" pitchFamily="18" charset="-34"/>
                          <a:cs typeface="Angsana New" pitchFamily="18" charset="-34"/>
                        </a:rPr>
                        <a:t>ข้อความมัลติมีเดีย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3.0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52065" marR="52065" marT="26033" marB="26033" anchor="ctr"/>
                </a:tc>
              </a:tr>
              <a:tr h="49206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ngsana New" pitchFamily="18" charset="-34"/>
                          <a:cs typeface="Angsana New" pitchFamily="18" charset="-34"/>
                        </a:rPr>
                        <a:t>iMessage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ส่ง</a:t>
                      </a:r>
                      <a:r>
                        <a:rPr lang="th-TH" sz="2800" u="none" strike="noStrike" dirty="0" smtClean="0">
                          <a:latin typeface="Angsana New" pitchFamily="18" charset="-34"/>
                          <a:cs typeface="Angsana New" pitchFamily="18" charset="-34"/>
                        </a:rPr>
                        <a:t>ส่งข้อความทันที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</a:p>
                  </a:txBody>
                  <a:tcPr marL="52065" marR="52065" marT="26033" marB="26033" anchor="ctr"/>
                </a:tc>
              </a:tr>
            </a:tbl>
          </a:graphicData>
        </a:graphic>
      </p:graphicFrame>
      <p:pic>
        <p:nvPicPr>
          <p:cNvPr id="7170" name="Picture 2" descr="http://iphonehelp.in/content/uploads/2012/08/S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1584176" cy="1594737"/>
          </a:xfrm>
          <a:prstGeom prst="rect">
            <a:avLst/>
          </a:prstGeom>
          <a:noFill/>
        </p:spPr>
      </p:pic>
      <p:pic>
        <p:nvPicPr>
          <p:cNvPr id="7172" name="Picture 4" descr="http://cdn.redmondpie.com/wp-content/uploads/2011/06/iMessage-for-iOS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1440160" cy="1688916"/>
          </a:xfrm>
          <a:prstGeom prst="rect">
            <a:avLst/>
          </a:prstGeom>
          <a:noFill/>
        </p:spPr>
      </p:pic>
      <p:pic>
        <p:nvPicPr>
          <p:cNvPr id="7174" name="Picture 6" descr="http://mediaserver.pulse2.com/uploads/2009/06/iphone-m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376264" cy="166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1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79512" y="980728"/>
          <a:ext cx="8748466" cy="28473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6224"/>
                <a:gridCol w="1576896"/>
                <a:gridCol w="1692563"/>
                <a:gridCol w="1458004"/>
                <a:gridCol w="2004779"/>
              </a:tblGrid>
              <a:tr h="50777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touch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077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Calendar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dirty="0" smtClean="0">
                          <a:latin typeface="Angsana New" pitchFamily="18" charset="-34"/>
                          <a:cs typeface="Angsana New" pitchFamily="18" charset="-34"/>
                        </a:rPr>
                        <a:t>ปฏิทิน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07775">
                <a:tc>
                  <a:txBody>
                    <a:bodyPr/>
                    <a:lstStyle/>
                    <a:p>
                      <a:r>
                        <a:rPr lang="en-US" sz="2800" u="none" strike="noStrike" dirty="0" err="1" smtClean="0">
                          <a:latin typeface="Angsana New" pitchFamily="18" charset="-34"/>
                          <a:cs typeface="Angsana New" pitchFamily="18" charset="-34"/>
                        </a:rPr>
                        <a:t>Youtube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dirty="0" err="1" smtClean="0">
                          <a:latin typeface="Angsana New" pitchFamily="18" charset="-34"/>
                          <a:cs typeface="Angsana New" pitchFamily="18" charset="-34"/>
                        </a:rPr>
                        <a:t>Youtube</a:t>
                      </a: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วิดีโอแชร์</a:t>
                      </a:r>
                      <a:r>
                        <a:rPr lang="th-TH" sz="2800" dirty="0" err="1">
                          <a:latin typeface="Angsana New" pitchFamily="18" charset="-34"/>
                          <a:cs typeface="Angsana New" pitchFamily="18" charset="-34"/>
                        </a:rPr>
                        <a:t>ริง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077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Photos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ดูรูปภาพ, ดูวีดีโอ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b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2.0 (ดูวีดีโอ)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b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2.0 (ดูวีดีโอ)</a:t>
                      </a:r>
                    </a:p>
                  </a:txBody>
                  <a:tcPr marL="52065" marR="52065" marT="26033" marB="260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3.2 (พร้อมดูวีดีโอ)</a:t>
                      </a:r>
                    </a:p>
                  </a:txBody>
                  <a:tcPr marL="52065" marR="52065" marT="26033" marB="26033" anchor="ctr"/>
                </a:tc>
              </a:tr>
            </a:tbl>
          </a:graphicData>
        </a:graphic>
      </p:graphicFrame>
      <p:pic>
        <p:nvPicPr>
          <p:cNvPr id="1026" name="Picture 2" descr="http://techfilipino.com/wp-content/uploads/2010/12/iphone-4-iOS4-calendar-problem-29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1512168" cy="1522317"/>
          </a:xfrm>
          <a:prstGeom prst="rect">
            <a:avLst/>
          </a:prstGeom>
          <a:noFill/>
        </p:spPr>
      </p:pic>
      <p:pic>
        <p:nvPicPr>
          <p:cNvPr id="1028" name="Picture 4" descr="http://www.iphoneclues.com/wp-content/uploads/2011/11/youtub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304256" cy="1512169"/>
          </a:xfrm>
          <a:prstGeom prst="rect">
            <a:avLst/>
          </a:prstGeom>
          <a:noFill/>
        </p:spPr>
      </p:pic>
      <p:pic>
        <p:nvPicPr>
          <p:cNvPr id="1030" name="Picture 6" descr="http://cdn2.iphone4jailbreak.org/forum/wp-content/uploads/youtube_iphone_4_a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51520" y="332656"/>
          <a:ext cx="8604449" cy="4358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59632"/>
                <a:gridCol w="1872208"/>
                <a:gridCol w="2232248"/>
                <a:gridCol w="1476672"/>
                <a:gridCol w="1763689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touch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2957041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Camera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กล้องถ่ายรูป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กล้องวีดีโอ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1.0 (ถ่ายรูปภาพและวีดีโอ)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3.0 (3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GS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ขึ้นไปโฟกัสอัตโนมัติ)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4.0 (4 ขึ้นไปถ่ายวีดีโอ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720p)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4.1 (4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HDR)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5.0 (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แก้ไขรูปภาพ)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4.1 (รุ่น 4 ขึ้นไป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HDR)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5.0 (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แก้ไขรูปภาพ)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4.3 (</a:t>
                      </a:r>
                      <a:r>
                        <a:rPr kumimoji="0" lang="en-US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iPad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2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ขึ้นไป)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5.0 (แก้ไขรูปภาพ)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19040">
                <a:tc>
                  <a:txBody>
                    <a:bodyPr/>
                    <a:lstStyle/>
                    <a:p>
                      <a:r>
                        <a:rPr kumimoji="0" lang="en-US" sz="28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Facetime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การสนทนาแบบเห็นหน้า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4.0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(รุ่น 4 ขึ้นไป)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4.1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(รุ่น 4 เท่านั้น)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4.3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400" b="0" i="0" kern="1200" dirty="0" err="1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iPad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2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อย่างต่ำ)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www.fone3.com/wp-content/uploads/2011/06/iphone-camer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941168"/>
            <a:ext cx="1512168" cy="1522249"/>
          </a:xfrm>
          <a:prstGeom prst="rect">
            <a:avLst/>
          </a:prstGeom>
          <a:noFill/>
        </p:spPr>
      </p:pic>
      <p:pic>
        <p:nvPicPr>
          <p:cNvPr id="6148" name="Picture 4" descr="http://hitechanalogy.com/wp-content/uploads/2010/10/face-time-iphone-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3206" y="4909686"/>
            <a:ext cx="1493012" cy="154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pad-ios5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0" y="7122"/>
            <a:ext cx="9143999" cy="6850878"/>
          </a:xfrm>
          <a:prstGeom prst="rect">
            <a:avLst/>
          </a:prstGeom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95536" y="476672"/>
          <a:ext cx="8352927" cy="43924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71342"/>
                <a:gridCol w="1900482"/>
                <a:gridCol w="1532647"/>
                <a:gridCol w="1685912"/>
                <a:gridCol w="1762544"/>
              </a:tblGrid>
              <a:tr h="60200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ชื่อ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การใช้งาน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iphone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Ipod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tounch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ngsana New" pitchFamily="18" charset="-34"/>
                          <a:cs typeface="Angsana New" pitchFamily="18" charset="-34"/>
                        </a:rPr>
                        <a:t>ipad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4149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stocks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Yahoo! </a:t>
                      </a:r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การเงิน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1.1.3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th-TH" dirty="0"/>
                    </a:p>
                  </a:txBody>
                  <a:tcPr/>
                </a:tc>
              </a:tr>
              <a:tr h="860025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Weather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Yahoo!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สภาพอากาศ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1.1.3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th-TH" dirty="0"/>
                    </a:p>
                  </a:txBody>
                  <a:tcPr/>
                </a:tc>
              </a:tr>
              <a:tr h="860025"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บันทึกข้อความตัวอักษร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1.1.3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th-TH" dirty="0"/>
                    </a:p>
                  </a:txBody>
                  <a:tcPr/>
                </a:tc>
              </a:tr>
              <a:tr h="860025">
                <a:tc>
                  <a:txBody>
                    <a:bodyPr/>
                    <a:lstStyle/>
                    <a:p>
                      <a:r>
                        <a:rPr lang="en-US" dirty="0" smtClean="0"/>
                        <a:t>Maps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กู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เกิล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แมปส์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และระบบนำทางในตัว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  <a:p>
                      <a:pPr algn="ctr"/>
                      <a:r>
                        <a:rPr lang="en-US" dirty="0" smtClean="0"/>
                        <a:t>2.0</a:t>
                      </a:r>
                      <a:r>
                        <a:rPr lang="th-TH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เอจีพี</a:t>
                      </a:r>
                      <a:r>
                        <a:rPr lang="th-TH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เอส</a:t>
                      </a:r>
                      <a:r>
                        <a:rPr lang="en-US" dirty="0" smtClean="0"/>
                        <a:t>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1.1.3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th-TH" dirty="0"/>
                    </a:p>
                  </a:txBody>
                  <a:tcPr/>
                </a:tc>
              </a:tr>
              <a:tr h="668908">
                <a:tc>
                  <a:txBody>
                    <a:bodyPr/>
                    <a:lstStyle/>
                    <a:p>
                      <a:r>
                        <a:rPr lang="en-US" dirty="0" smtClean="0"/>
                        <a:t>Voice Memos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อัดเสียง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รูปภาพ 5" descr="4565472480_1fbc2c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157192"/>
            <a:ext cx="1310021" cy="1291681"/>
          </a:xfrm>
          <a:prstGeom prst="rect">
            <a:avLst/>
          </a:prstGeom>
        </p:spPr>
      </p:pic>
      <p:pic>
        <p:nvPicPr>
          <p:cNvPr id="7" name="รูปภาพ 6" descr="Google-Ma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157192"/>
            <a:ext cx="1368152" cy="1305405"/>
          </a:xfrm>
          <a:prstGeom prst="rect">
            <a:avLst/>
          </a:prstGeom>
        </p:spPr>
      </p:pic>
      <p:pic>
        <p:nvPicPr>
          <p:cNvPr id="5122" name="Picture 2" descr="http://www.newmobilelife.com/wp-content/uploads/2012/04/weat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157192"/>
            <a:ext cx="1296144" cy="1261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1257</TotalTime>
  <Words>501</Words>
  <Application>Microsoft Office PowerPoint</Application>
  <PresentationFormat>On-screen Show (4:3)</PresentationFormat>
  <Paragraphs>218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ปลายสุด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Mr.KKD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 User</dc:creator>
  <cp:lastModifiedBy>28</cp:lastModifiedBy>
  <cp:revision>56</cp:revision>
  <dcterms:created xsi:type="dcterms:W3CDTF">2012-09-03T11:41:01Z</dcterms:created>
  <dcterms:modified xsi:type="dcterms:W3CDTF">2012-09-10T08:04:15Z</dcterms:modified>
</cp:coreProperties>
</file>